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50E8-2D25-4C46-9332-36683655638C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A701-3F88-47DC-9928-795EDF294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Julia\Music\Jordin%20Sparks\Battlefield\03%20Don't%20Let%20It%20Go%20to%20Your%20Head.wm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file:///C:\Users\Julia\Music\Taylor%20Swift\Fearless%20%5bBonus%20Tracks%5d%20%5bCD-DVD%5d%20%5bPlatinum%20Edition%5d%20Disc%201\09%20Love%20Story.wma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file:///C:\Users\Julia\Music\Various%20Artists\Spongebob's%20Greatest%20Hits\11%20The%20Best%20Day%20Ever.wm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file:///C:\Users\Julia\Music\Chris%20Brown\Exclusive\01%20Throwed.wma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file:///C:\Users\Julia\Music\Soundtrack\Alvin%20and%20the%20Chipmunks%20%5bOriginal%20Soundtrack%5d\01%20Bad%20Day.wm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file:///C:\Users\Julia\Music\Demi%20Lovato\Don't%20Forget\05%20On%20the%20Line.wm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87975"/>
            <a:ext cx="7772400" cy="1470025"/>
          </a:xfrm>
        </p:spPr>
        <p:txBody>
          <a:bodyPr/>
          <a:lstStyle/>
          <a:p>
            <a:r>
              <a:rPr lang="en-US" dirty="0" smtClean="0"/>
              <a:t>My Song Lyrics</a:t>
            </a:r>
            <a:endParaRPr lang="en-US" dirty="0"/>
          </a:p>
        </p:txBody>
      </p:sp>
      <p:pic>
        <p:nvPicPr>
          <p:cNvPr id="1027" name="Picture 3" descr="C:\Users\Julia\AppData\Local\Microsoft\Windows\Temporary Internet Files\Content.IE5\U8V9MU1W\MCj04326650000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58674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Let it go to Your Head</a:t>
            </a:r>
          </a:p>
          <a:p>
            <a:r>
              <a:rPr lang="en-US" dirty="0" smtClean="0"/>
              <a:t>Love Story</a:t>
            </a:r>
          </a:p>
          <a:p>
            <a:r>
              <a:rPr lang="en-US" dirty="0" smtClean="0"/>
              <a:t>The Best Day Ever</a:t>
            </a:r>
          </a:p>
          <a:p>
            <a:r>
              <a:rPr lang="en-US" dirty="0" err="1" smtClean="0"/>
              <a:t>Throwed</a:t>
            </a:r>
            <a:endParaRPr lang="en-US" dirty="0" smtClean="0"/>
          </a:p>
          <a:p>
            <a:r>
              <a:rPr lang="en-US" dirty="0" smtClean="0"/>
              <a:t>Bad Day</a:t>
            </a:r>
          </a:p>
          <a:p>
            <a:r>
              <a:rPr lang="en-US" dirty="0" smtClean="0"/>
              <a:t>On The Line   </a:t>
            </a:r>
          </a:p>
          <a:p>
            <a:endParaRPr lang="en-US" dirty="0"/>
          </a:p>
        </p:txBody>
      </p:sp>
      <p:sp>
        <p:nvSpPr>
          <p:cNvPr id="10" name="Action Button: Forward or Next 9">
            <a:hlinkClick r:id="rId2" action="ppaction://hlinksldjump" highlightClick="1"/>
          </p:cNvPr>
          <p:cNvSpPr/>
          <p:nvPr/>
        </p:nvSpPr>
        <p:spPr>
          <a:xfrm>
            <a:off x="5638800" y="17526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rId3" action="ppaction://hlinksldjump" highlightClick="1"/>
          </p:cNvPr>
          <p:cNvSpPr/>
          <p:nvPr/>
        </p:nvSpPr>
        <p:spPr>
          <a:xfrm>
            <a:off x="2819400" y="2362200"/>
            <a:ext cx="3810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>
          <a:xfrm>
            <a:off x="4038600" y="2895600"/>
            <a:ext cx="533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5" action="ppaction://hlinksldjump" highlightClick="1"/>
          </p:cNvPr>
          <p:cNvSpPr/>
          <p:nvPr/>
        </p:nvSpPr>
        <p:spPr>
          <a:xfrm>
            <a:off x="2590800" y="3505200"/>
            <a:ext cx="3810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Forward or Next 13">
            <a:hlinkClick r:id="rId6" action="ppaction://hlinksldjump" highlightClick="1"/>
          </p:cNvPr>
          <p:cNvSpPr/>
          <p:nvPr/>
        </p:nvSpPr>
        <p:spPr>
          <a:xfrm>
            <a:off x="2514600" y="4191000"/>
            <a:ext cx="6096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rId7" action="ppaction://hlinksldjump" highlightClick="1"/>
          </p:cNvPr>
          <p:cNvSpPr/>
          <p:nvPr/>
        </p:nvSpPr>
        <p:spPr>
          <a:xfrm>
            <a:off x="3276600" y="4572000"/>
            <a:ext cx="533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Don’t Let It Go To Your Head </a:t>
            </a:r>
            <a:r>
              <a:rPr lang="en-US" sz="3200" dirty="0" err="1" smtClean="0"/>
              <a:t>By.Jordin</a:t>
            </a:r>
            <a:r>
              <a:rPr lang="en-US" sz="3200" dirty="0" smtClean="0"/>
              <a:t> Sparks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dirty="0"/>
              <a:t>So what if I came clean, and told you all you mean to me, </a:t>
            </a:r>
            <a:br>
              <a:rPr lang="en-US" sz="4800" dirty="0"/>
            </a:br>
            <a:r>
              <a:rPr lang="en-US" sz="4800" dirty="0"/>
              <a:t>so what if I meant every word I said, </a:t>
            </a:r>
            <a:br>
              <a:rPr lang="en-US" sz="4800" dirty="0"/>
            </a:br>
            <a:r>
              <a:rPr lang="en-US" sz="4800" dirty="0"/>
              <a:t>baby don't let it go to your head</a:t>
            </a:r>
            <a:br>
              <a:rPr lang="en-US" sz="4800" dirty="0"/>
            </a:br>
            <a:r>
              <a:rPr lang="en-US" sz="4800" dirty="0"/>
              <a:t>So what if I write your name, </a:t>
            </a:r>
            <a:br>
              <a:rPr lang="en-US" sz="4800" dirty="0"/>
            </a:br>
            <a:r>
              <a:rPr lang="en-US" sz="4800" dirty="0"/>
              <a:t>cause you're always on my brain, in a heart I paint in crimson red, </a:t>
            </a:r>
            <a:br>
              <a:rPr lang="en-US" sz="4800" dirty="0"/>
            </a:br>
            <a:r>
              <a:rPr lang="en-US" sz="4800" dirty="0"/>
              <a:t>baby </a:t>
            </a:r>
            <a:r>
              <a:rPr lang="en-US" sz="4800" dirty="0" err="1"/>
              <a:t>dont</a:t>
            </a:r>
            <a:r>
              <a:rPr lang="en-US" sz="4800" dirty="0"/>
              <a:t> let it go to your head</a:t>
            </a:r>
            <a:br>
              <a:rPr lang="en-US" sz="4800" dirty="0"/>
            </a:br>
            <a:r>
              <a:rPr lang="en-US" sz="4800" dirty="0" err="1"/>
              <a:t>Dont</a:t>
            </a:r>
            <a:r>
              <a:rPr lang="en-US" sz="4800" dirty="0"/>
              <a:t> be getting any big ideas, let me make it clear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Just cause I cant go on, </a:t>
            </a:r>
            <a:br>
              <a:rPr lang="en-US" sz="4800" dirty="0"/>
            </a:br>
            <a:r>
              <a:rPr lang="en-US" sz="4800" dirty="0"/>
              <a:t>just cause I die when </a:t>
            </a:r>
            <a:r>
              <a:rPr lang="en-US" sz="4800" dirty="0" err="1"/>
              <a:t>ur</a:t>
            </a:r>
            <a:r>
              <a:rPr lang="en-US" sz="4800" dirty="0"/>
              <a:t> gone, &amp; just cause I think of you in bed, </a:t>
            </a:r>
            <a:r>
              <a:rPr lang="en-US" sz="4800" dirty="0" err="1"/>
              <a:t>dont</a:t>
            </a:r>
            <a:r>
              <a:rPr lang="en-US" sz="4800" dirty="0"/>
              <a:t> let it go to your head, if I looked in your eyes, one too, too many times, &amp; </a:t>
            </a:r>
            <a:r>
              <a:rPr lang="en-US" sz="4800" dirty="0" err="1"/>
              <a:t>memorzied</a:t>
            </a:r>
            <a:r>
              <a:rPr lang="en-US" sz="4800" dirty="0"/>
              <a:t> every word you said, </a:t>
            </a:r>
            <a:r>
              <a:rPr lang="en-US" sz="4800" dirty="0" err="1"/>
              <a:t>dont</a:t>
            </a:r>
            <a:r>
              <a:rPr lang="en-US" sz="4800" dirty="0"/>
              <a:t> let it go to your head, oh </a:t>
            </a:r>
            <a:r>
              <a:rPr lang="en-US" sz="4800" dirty="0" err="1"/>
              <a:t>oh</a:t>
            </a:r>
            <a:r>
              <a:rPr lang="en-US" sz="4800" dirty="0"/>
              <a:t>, don't let it go to your head, oh </a:t>
            </a:r>
            <a:r>
              <a:rPr lang="en-US" sz="4800" dirty="0" err="1"/>
              <a:t>oh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So what if I want to kiss, from your toes up to your lips, it don't mean that you have me yet, </a:t>
            </a:r>
            <a:r>
              <a:rPr lang="en-US" sz="4800" dirty="0" err="1"/>
              <a:t>youre</a:t>
            </a:r>
            <a:r>
              <a:rPr lang="en-US" sz="4800" dirty="0"/>
              <a:t> </a:t>
            </a:r>
            <a:r>
              <a:rPr lang="en-US" sz="4800" dirty="0" err="1"/>
              <a:t>gonna</a:t>
            </a:r>
            <a:r>
              <a:rPr lang="en-US" sz="4800" dirty="0"/>
              <a:t> be good out of bed, </a:t>
            </a:r>
            <a:r>
              <a:rPr lang="en-US" sz="4800" dirty="0" err="1"/>
              <a:t>i'm</a:t>
            </a:r>
            <a:r>
              <a:rPr lang="en-US" sz="4800" dirty="0"/>
              <a:t> the one who's in control here, let me make it clear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Just cause I cant go on, just cause I die when </a:t>
            </a:r>
            <a:r>
              <a:rPr lang="en-US" sz="4800" dirty="0" err="1"/>
              <a:t>ur</a:t>
            </a:r>
            <a:r>
              <a:rPr lang="en-US" sz="4800" dirty="0"/>
              <a:t> gone, just cause I think of you in bed, </a:t>
            </a:r>
            <a:r>
              <a:rPr lang="en-US" sz="4800" dirty="0" err="1"/>
              <a:t>dont</a:t>
            </a:r>
            <a:r>
              <a:rPr lang="en-US" sz="4800" dirty="0"/>
              <a:t> let it go to your head, if I looked in your eyes, one too, too many times, </a:t>
            </a:r>
            <a:r>
              <a:rPr lang="en-US" sz="4800" dirty="0" smtClean="0"/>
              <a:t>memorized, </a:t>
            </a:r>
            <a:r>
              <a:rPr lang="en-US" sz="4800" dirty="0"/>
              <a:t>every word you said, </a:t>
            </a:r>
            <a:r>
              <a:rPr lang="en-US" sz="4800" dirty="0" err="1"/>
              <a:t>dont</a:t>
            </a:r>
            <a:r>
              <a:rPr lang="en-US" sz="4800" dirty="0"/>
              <a:t> let it go to your head, </a:t>
            </a:r>
            <a:r>
              <a:rPr lang="en-US" sz="4800" dirty="0" err="1"/>
              <a:t>dont</a:t>
            </a:r>
            <a:r>
              <a:rPr lang="en-US" sz="4800" dirty="0"/>
              <a:t> let it go to your head, oh </a:t>
            </a:r>
            <a:r>
              <a:rPr lang="en-US" sz="4800" dirty="0" err="1"/>
              <a:t>oh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Now you think you got me</a:t>
            </a:r>
            <a:br>
              <a:rPr lang="en-US" sz="4800" dirty="0"/>
            </a:br>
            <a:r>
              <a:rPr lang="en-US" sz="4800" dirty="0"/>
              <a:t>Well </a:t>
            </a:r>
            <a:r>
              <a:rPr lang="en-US" sz="4800" dirty="0" err="1"/>
              <a:t>im</a:t>
            </a:r>
            <a:r>
              <a:rPr lang="en-US" sz="4800" dirty="0"/>
              <a:t> </a:t>
            </a:r>
            <a:r>
              <a:rPr lang="en-US" sz="4800" dirty="0" err="1"/>
              <a:t>gonna</a:t>
            </a:r>
            <a:r>
              <a:rPr lang="en-US" sz="4800" dirty="0"/>
              <a:t> get you</a:t>
            </a:r>
            <a:br>
              <a:rPr lang="en-US" sz="4800" dirty="0"/>
            </a:br>
            <a:r>
              <a:rPr lang="en-US" sz="4800" dirty="0"/>
              <a:t>Now you think you can touch me</a:t>
            </a:r>
            <a:br>
              <a:rPr lang="en-US" sz="4800" dirty="0"/>
            </a:br>
            <a:r>
              <a:rPr lang="en-US" sz="4800" dirty="0"/>
              <a:t>Well </a:t>
            </a:r>
            <a:r>
              <a:rPr lang="en-US" sz="4800" dirty="0" err="1"/>
              <a:t>im</a:t>
            </a:r>
            <a:r>
              <a:rPr lang="en-US" sz="4800" dirty="0"/>
              <a:t> </a:t>
            </a:r>
            <a:r>
              <a:rPr lang="en-US" sz="4800" dirty="0" err="1"/>
              <a:t>gonna</a:t>
            </a:r>
            <a:r>
              <a:rPr lang="en-US" sz="4800" dirty="0"/>
              <a:t> let you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Just cause I cant go on, just cause I die when </a:t>
            </a:r>
            <a:r>
              <a:rPr lang="en-US" sz="4800" dirty="0" err="1"/>
              <a:t>ur</a:t>
            </a:r>
            <a:r>
              <a:rPr lang="en-US" sz="4800" dirty="0"/>
              <a:t> gone, just cause I think of you in bed, </a:t>
            </a:r>
            <a:r>
              <a:rPr lang="en-US" sz="4800" dirty="0" err="1"/>
              <a:t>dont</a:t>
            </a:r>
            <a:r>
              <a:rPr lang="en-US" sz="4800" dirty="0"/>
              <a:t> let it go to </a:t>
            </a:r>
            <a:r>
              <a:rPr lang="en-US" sz="4800" dirty="0" err="1"/>
              <a:t>ur</a:t>
            </a:r>
            <a:r>
              <a:rPr lang="en-US" sz="4800" dirty="0"/>
              <a:t> head</a:t>
            </a:r>
            <a:br>
              <a:rPr lang="en-US" sz="4800" dirty="0"/>
            </a:br>
            <a:r>
              <a:rPr lang="en-US" sz="4800" dirty="0"/>
              <a:t>Just cause I cant go on</a:t>
            </a:r>
            <a:br>
              <a:rPr lang="en-US" sz="4800" dirty="0"/>
            </a:br>
            <a:r>
              <a:rPr lang="en-US" sz="4800" dirty="0"/>
              <a:t>Just cause I die when </a:t>
            </a:r>
            <a:r>
              <a:rPr lang="en-US" sz="4800" dirty="0" err="1"/>
              <a:t>ur</a:t>
            </a:r>
            <a:r>
              <a:rPr lang="en-US" sz="4800" dirty="0"/>
              <a:t> gone</a:t>
            </a:r>
            <a:br>
              <a:rPr lang="en-US" sz="4800" dirty="0"/>
            </a:br>
            <a:r>
              <a:rPr lang="en-US" sz="4800" dirty="0"/>
              <a:t>Just cause I think of you in bed, </a:t>
            </a:r>
            <a:r>
              <a:rPr lang="en-US" sz="4800" dirty="0" err="1"/>
              <a:t>dont</a:t>
            </a:r>
            <a:r>
              <a:rPr lang="en-US" sz="4800" dirty="0"/>
              <a:t> let it go to your head, if I looked your eyes, one too, too many times, </a:t>
            </a:r>
            <a:r>
              <a:rPr lang="en-US" sz="4800" dirty="0" smtClean="0"/>
              <a:t>memorized </a:t>
            </a:r>
            <a:r>
              <a:rPr lang="en-US" sz="4800" dirty="0"/>
              <a:t>every word you said, </a:t>
            </a:r>
            <a:r>
              <a:rPr lang="en-US" sz="4800" dirty="0" err="1"/>
              <a:t>dont</a:t>
            </a:r>
            <a:r>
              <a:rPr lang="en-US" sz="4800" dirty="0"/>
              <a:t> let it go to your head, </a:t>
            </a:r>
            <a:r>
              <a:rPr lang="en-US" sz="4800" dirty="0" err="1"/>
              <a:t>dont</a:t>
            </a:r>
            <a:r>
              <a:rPr lang="en-US" sz="4800" dirty="0"/>
              <a:t> let it go to your head, </a:t>
            </a:r>
            <a:r>
              <a:rPr lang="en-US" sz="4800" dirty="0" err="1"/>
              <a:t>dont</a:t>
            </a:r>
            <a:r>
              <a:rPr lang="en-US" sz="4800" dirty="0"/>
              <a:t> let it go your head, </a:t>
            </a:r>
            <a:r>
              <a:rPr lang="en-US" sz="4800" dirty="0" err="1"/>
              <a:t>dont</a:t>
            </a:r>
            <a:r>
              <a:rPr lang="en-US" sz="4800" dirty="0"/>
              <a:t> let it go to your head, </a:t>
            </a:r>
            <a:r>
              <a:rPr lang="en-US" sz="4800" dirty="0" err="1"/>
              <a:t>dont</a:t>
            </a:r>
            <a:r>
              <a:rPr lang="en-US" sz="4800" dirty="0"/>
              <a:t> let it go to your head...</a:t>
            </a:r>
          </a:p>
          <a:p>
            <a:r>
              <a:rPr lang="en-US" sz="4800" b="1" dirty="0"/>
              <a:t> </a:t>
            </a:r>
            <a:endParaRPr lang="en-US" sz="4800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Action Button: Sound 5">
            <a:hlinkClick r:id="rId3" action="ppaction://program" highlightClick="1">
              <a:snd r:embed="rId2" name="applause.wav"/>
            </a:hlinkClick>
          </p:cNvPr>
          <p:cNvSpPr/>
          <p:nvPr/>
        </p:nvSpPr>
        <p:spPr>
          <a:xfrm>
            <a:off x="8458200" y="6400800"/>
            <a:ext cx="381000" cy="2286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rId4" action="ppaction://hlinksldjump" highlightClick="1"/>
          </p:cNvPr>
          <p:cNvSpPr/>
          <p:nvPr/>
        </p:nvSpPr>
        <p:spPr>
          <a:xfrm>
            <a:off x="0" y="6400800"/>
            <a:ext cx="3810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story By. Taylor Swift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We were both young when I first saw you</a:t>
            </a:r>
            <a:br>
              <a:rPr lang="en-US" sz="1100" dirty="0" smtClean="0"/>
            </a:br>
            <a:r>
              <a:rPr lang="en-US" sz="1100" dirty="0" smtClean="0"/>
              <a:t>I close my eyes</a:t>
            </a:r>
            <a:br>
              <a:rPr lang="en-US" sz="1100" dirty="0" smtClean="0"/>
            </a:br>
            <a:r>
              <a:rPr lang="en-US" sz="1100" dirty="0" smtClean="0"/>
              <a:t>And the flashback starts</a:t>
            </a:r>
            <a:br>
              <a:rPr lang="en-US" sz="1100" dirty="0" smtClean="0"/>
            </a:br>
            <a:r>
              <a:rPr lang="en-US" sz="1100" dirty="0" smtClean="0"/>
              <a:t>I'm standing there</a:t>
            </a:r>
            <a:br>
              <a:rPr lang="en-US" sz="1100" dirty="0" smtClean="0"/>
            </a:br>
            <a:r>
              <a:rPr lang="en-US" sz="1100" dirty="0" smtClean="0"/>
              <a:t>On a balcony in summer air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See the lights</a:t>
            </a:r>
            <a:br>
              <a:rPr lang="en-US" sz="1100" dirty="0" smtClean="0"/>
            </a:br>
            <a:r>
              <a:rPr lang="en-US" sz="1100" dirty="0" smtClean="0"/>
              <a:t>See the party, the ball gowns</a:t>
            </a:r>
            <a:br>
              <a:rPr lang="en-US" sz="1100" dirty="0" smtClean="0"/>
            </a:br>
            <a:r>
              <a:rPr lang="en-US" sz="1100" dirty="0" smtClean="0"/>
              <a:t>I see you make your way through the crowd</a:t>
            </a:r>
            <a:br>
              <a:rPr lang="en-US" sz="1100" dirty="0" smtClean="0"/>
            </a:br>
            <a:r>
              <a:rPr lang="en-US" sz="1100" dirty="0" smtClean="0"/>
              <a:t>And say hello, little did I know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That you were Romeo, you were throwing pebbles</a:t>
            </a:r>
            <a:br>
              <a:rPr lang="en-US" sz="1100" dirty="0" smtClean="0"/>
            </a:br>
            <a:r>
              <a:rPr lang="en-US" sz="1100" dirty="0" smtClean="0"/>
              <a:t>And my daddy said stay away from Juliet</a:t>
            </a:r>
            <a:br>
              <a:rPr lang="en-US" sz="1100" dirty="0" smtClean="0"/>
            </a:br>
            <a:r>
              <a:rPr lang="en-US" sz="1100" dirty="0" smtClean="0"/>
              <a:t>And I was crying on the staircase</a:t>
            </a:r>
            <a:br>
              <a:rPr lang="en-US" sz="1100" dirty="0" smtClean="0"/>
            </a:br>
            <a:r>
              <a:rPr lang="en-US" sz="1100" dirty="0" smtClean="0"/>
              <a:t>Begging you please don't go, and I said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Romeo take me somewhere we can be alone</a:t>
            </a:r>
            <a:br>
              <a:rPr lang="en-US" sz="1100" dirty="0" smtClean="0"/>
            </a:br>
            <a:r>
              <a:rPr lang="en-US" sz="1100" dirty="0" smtClean="0"/>
              <a:t>I'll be waiting all there's left to do is run</a:t>
            </a:r>
            <a:br>
              <a:rPr lang="en-US" sz="1100" dirty="0" smtClean="0"/>
            </a:br>
            <a:r>
              <a:rPr lang="en-US" sz="1100" dirty="0" smtClean="0"/>
              <a:t>You'll be the prince and I'll be the princess</a:t>
            </a:r>
            <a:br>
              <a:rPr lang="en-US" sz="1100" dirty="0" smtClean="0"/>
            </a:br>
            <a:r>
              <a:rPr lang="en-US" sz="1100" dirty="0" smtClean="0"/>
              <a:t>It's a love story baby just say yes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So I sneak out to the garden to see you</a:t>
            </a:r>
            <a:br>
              <a:rPr lang="en-US" sz="1100" dirty="0" smtClean="0"/>
            </a:br>
            <a:r>
              <a:rPr lang="en-US" sz="1100" dirty="0" smtClean="0"/>
              <a:t>We keep quiet 'cause we're dead if they knew</a:t>
            </a:r>
            <a:br>
              <a:rPr lang="en-US" sz="1100" dirty="0" smtClean="0"/>
            </a:br>
            <a:r>
              <a:rPr lang="en-US" sz="1100" dirty="0" smtClean="0"/>
              <a:t>So close your eyes</a:t>
            </a:r>
            <a:br>
              <a:rPr lang="en-US" sz="1100" dirty="0" smtClean="0"/>
            </a:br>
            <a:r>
              <a:rPr lang="en-US" sz="1100" dirty="0" smtClean="0"/>
              <a:t>Escape this town for a little while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'Cause you were Romeo, I was a scarlet letter</a:t>
            </a:r>
            <a:br>
              <a:rPr lang="en-US" sz="1100" dirty="0" smtClean="0"/>
            </a:br>
            <a:r>
              <a:rPr lang="en-US" sz="1100" dirty="0" smtClean="0"/>
              <a:t>And my daddy said stay away from Juliet</a:t>
            </a:r>
            <a:br>
              <a:rPr lang="en-US" sz="1100" dirty="0" smtClean="0"/>
            </a:br>
            <a:r>
              <a:rPr lang="en-US" sz="1100" dirty="0" smtClean="0"/>
              <a:t>But you were everything to me</a:t>
            </a:r>
            <a:br>
              <a:rPr lang="en-US" sz="1100" dirty="0" smtClean="0"/>
            </a:br>
            <a:r>
              <a:rPr lang="en-US" sz="1100" dirty="0" smtClean="0"/>
              <a:t>I was begging you please don't go and I said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Romeo take me somewhere we can be alone</a:t>
            </a:r>
            <a:br>
              <a:rPr lang="en-US" dirty="0" smtClean="0"/>
            </a:br>
            <a:r>
              <a:rPr lang="en-US" dirty="0" smtClean="0"/>
              <a:t>I'll be waiting all there's left to do is run</a:t>
            </a:r>
            <a:br>
              <a:rPr lang="en-US" dirty="0" smtClean="0"/>
            </a:br>
            <a:r>
              <a:rPr lang="en-US" dirty="0" smtClean="0"/>
              <a:t>You'll be the prince and I'll be the princess</a:t>
            </a:r>
            <a:br>
              <a:rPr lang="en-US" dirty="0" smtClean="0"/>
            </a:br>
            <a:r>
              <a:rPr lang="en-US" dirty="0" smtClean="0"/>
              <a:t>It's a love story baby just say yes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Romeo save me, they try to tell me how to feel</a:t>
            </a:r>
            <a:br>
              <a:rPr lang="en-US" dirty="0" smtClean="0"/>
            </a:br>
            <a:r>
              <a:rPr lang="en-US" dirty="0" smtClean="0"/>
              <a:t>This love is difficult, but it's real</a:t>
            </a:r>
            <a:br>
              <a:rPr lang="en-US" dirty="0" smtClean="0"/>
            </a:br>
            <a:r>
              <a:rPr lang="en-US" dirty="0" smtClean="0"/>
              <a:t>Don't be afraid, we'll make it out of this mess</a:t>
            </a:r>
            <a:br>
              <a:rPr lang="en-US" dirty="0" smtClean="0"/>
            </a:br>
            <a:r>
              <a:rPr lang="en-US" dirty="0" smtClean="0"/>
              <a:t>It's a love story baby just say yes</a:t>
            </a:r>
            <a:br>
              <a:rPr lang="en-US" dirty="0" smtClean="0"/>
            </a:br>
            <a:r>
              <a:rPr lang="en-US" dirty="0" smtClean="0"/>
              <a:t>Oh </a:t>
            </a:r>
            <a:r>
              <a:rPr lang="en-US" dirty="0" err="1" smtClean="0"/>
              <a:t>oh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got tired of waiting</a:t>
            </a:r>
            <a:br>
              <a:rPr lang="en-US" dirty="0" smtClean="0"/>
            </a:br>
            <a:r>
              <a:rPr lang="en-US" dirty="0" smtClean="0"/>
              <a:t>Wondering if you were ever coming around</a:t>
            </a:r>
            <a:br>
              <a:rPr lang="en-US" dirty="0" smtClean="0"/>
            </a:br>
            <a:r>
              <a:rPr lang="en-US" dirty="0" smtClean="0"/>
              <a:t>My faith in you is fading</a:t>
            </a:r>
            <a:br>
              <a:rPr lang="en-US" dirty="0" smtClean="0"/>
            </a:br>
            <a:r>
              <a:rPr lang="en-US" dirty="0" smtClean="0"/>
              <a:t>When I met you on the outskirts of town, and I said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Romeo save me I've been feeling so alone</a:t>
            </a:r>
            <a:br>
              <a:rPr lang="en-US" dirty="0" smtClean="0"/>
            </a:br>
            <a:r>
              <a:rPr lang="en-US" dirty="0" smtClean="0"/>
              <a:t>I keep waiting for you but you never come</a:t>
            </a:r>
            <a:br>
              <a:rPr lang="en-US" dirty="0" smtClean="0"/>
            </a:br>
            <a:r>
              <a:rPr lang="en-US" dirty="0" smtClean="0"/>
              <a:t>Is this in my head? I don't know what to think</a:t>
            </a:r>
            <a:br>
              <a:rPr lang="en-US" dirty="0" smtClean="0"/>
            </a:br>
            <a:r>
              <a:rPr lang="en-US" dirty="0" smtClean="0"/>
              <a:t>He knelt to the ground and pulled out a 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said, marry me Juliet</a:t>
            </a:r>
            <a:br>
              <a:rPr lang="en-US" dirty="0" smtClean="0"/>
            </a:br>
            <a:r>
              <a:rPr lang="en-US" dirty="0" smtClean="0"/>
              <a:t>You'll never have to be alone</a:t>
            </a:r>
            <a:br>
              <a:rPr lang="en-US" dirty="0" smtClean="0"/>
            </a:br>
            <a:r>
              <a:rPr lang="en-US" dirty="0" smtClean="0"/>
              <a:t>I love you and that's all I really know</a:t>
            </a:r>
            <a:br>
              <a:rPr lang="en-US" dirty="0" smtClean="0"/>
            </a:br>
            <a:r>
              <a:rPr lang="en-US" dirty="0" smtClean="0"/>
              <a:t>I talked to your dad, go pick out a white dress</a:t>
            </a:r>
            <a:br>
              <a:rPr lang="en-US" dirty="0" smtClean="0"/>
            </a:br>
            <a:r>
              <a:rPr lang="en-US" dirty="0" smtClean="0"/>
              <a:t>It's a love story baby just say yes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Oh, oh, oh, oh</a:t>
            </a:r>
            <a:br>
              <a:rPr lang="en-US" dirty="0" smtClean="0"/>
            </a:br>
            <a:r>
              <a:rPr lang="en-US" dirty="0" smtClean="0"/>
              <a:t>'Cause we were both young when I first saw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9" name="Action Button: Sound 8">
            <a:hlinkClick r:id="rId2" action="ppaction://program" highlightClick="1"/>
          </p:cNvPr>
          <p:cNvSpPr/>
          <p:nvPr/>
        </p:nvSpPr>
        <p:spPr>
          <a:xfrm>
            <a:off x="8077200" y="6400800"/>
            <a:ext cx="457200" cy="3048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rId3" action="ppaction://hlinksldjump" highlightClick="1"/>
          </p:cNvPr>
          <p:cNvSpPr/>
          <p:nvPr/>
        </p:nvSpPr>
        <p:spPr>
          <a:xfrm>
            <a:off x="0" y="6477000"/>
            <a:ext cx="3048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Best Day Ever </a:t>
            </a:r>
            <a:r>
              <a:rPr lang="en-US" sz="3200" dirty="0" err="1" smtClean="0"/>
              <a:t>By.Spongebob</a:t>
            </a:r>
            <a:r>
              <a:rPr lang="en-US" sz="3200" dirty="0" smtClean="0"/>
              <a:t> </a:t>
            </a:r>
            <a:r>
              <a:rPr lang="en-US" sz="3200" dirty="0" err="1" smtClean="0"/>
              <a:t>Squarepants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900" dirty="0" smtClean="0"/>
              <a:t>Mr. Sun came out and he smiled at me. Said it's </a:t>
            </a:r>
            <a:r>
              <a:rPr lang="en-US" sz="4900" dirty="0" err="1" smtClean="0"/>
              <a:t>gonna</a:t>
            </a:r>
            <a:r>
              <a:rPr lang="en-US" sz="4900" dirty="0" smtClean="0"/>
              <a:t> be a good one just wait and see!</a:t>
            </a:r>
            <a:br>
              <a:rPr lang="en-US" sz="4900" dirty="0" smtClean="0"/>
            </a:br>
            <a:r>
              <a:rPr lang="en-US" sz="4900" dirty="0" smtClean="0"/>
              <a:t>Jumped out of bed and I ran outside feeling so extra </a:t>
            </a:r>
            <a:r>
              <a:rPr lang="en-US" sz="4900" dirty="0" err="1" smtClean="0"/>
              <a:t>exstatified</a:t>
            </a:r>
            <a:r>
              <a:rPr lang="en-US" sz="4900" dirty="0" smtClean="0"/>
              <a:t>!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It's the Best day ever! (Best day ever)</a:t>
            </a:r>
            <a:br>
              <a:rPr lang="en-US" sz="4900" dirty="0" smtClean="0"/>
            </a:br>
            <a:r>
              <a:rPr lang="en-US" sz="4900" dirty="0" smtClean="0"/>
              <a:t>It's the Best day ever! (Best day ever)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I'm so busy got nothing to do, spent the last two hours just tying my shoe.</a:t>
            </a:r>
            <a:br>
              <a:rPr lang="en-US" sz="4900" dirty="0" smtClean="0"/>
            </a:br>
            <a:r>
              <a:rPr lang="en-US" sz="4900" dirty="0" smtClean="0"/>
              <a:t>Every flower every grain of sand, is reaching out to shake my hand.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It's the Best day ever! (Best day ever)</a:t>
            </a:r>
            <a:br>
              <a:rPr lang="en-US" sz="4900" dirty="0" smtClean="0"/>
            </a:br>
            <a:r>
              <a:rPr lang="en-US" sz="4900" dirty="0" smtClean="0"/>
              <a:t>It's the Best day ever! (Best day ever)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Sometimes the little things start closing in on me, when I'm feeling down I </a:t>
            </a:r>
            <a:r>
              <a:rPr lang="en-US" sz="4900" dirty="0" err="1" smtClean="0"/>
              <a:t>wanna</a:t>
            </a:r>
            <a:r>
              <a:rPr lang="en-US" sz="4900" dirty="0" smtClean="0"/>
              <a:t> lose that frown I stick my head out the window and look around.</a:t>
            </a:r>
            <a:br>
              <a:rPr lang="en-US" sz="4900" dirty="0" smtClean="0"/>
            </a:br>
            <a:r>
              <a:rPr lang="en-US" sz="4900" dirty="0" smtClean="0"/>
              <a:t>Those clouds don't scare me they can't disguise, this magic that's happening right before my eyes.</a:t>
            </a:r>
            <a:br>
              <a:rPr lang="en-US" sz="4900" dirty="0" smtClean="0"/>
            </a:br>
            <a:r>
              <a:rPr lang="en-US" sz="4900" dirty="0" smtClean="0"/>
              <a:t>Soon Mr. Moon will be shining bright so the best day ever will last all night.</a:t>
            </a:r>
            <a:br>
              <a:rPr lang="en-US" sz="4900" dirty="0" smtClean="0"/>
            </a:br>
            <a:r>
              <a:rPr lang="en-US" sz="4900" dirty="0" smtClean="0"/>
              <a:t>Yes the Best day </a:t>
            </a:r>
            <a:r>
              <a:rPr lang="en-US" sz="4900" dirty="0" err="1" smtClean="0"/>
              <a:t>ever's</a:t>
            </a:r>
            <a:r>
              <a:rPr lang="en-US" sz="4900" dirty="0" smtClean="0"/>
              <a:t> </a:t>
            </a:r>
            <a:r>
              <a:rPr lang="en-US" sz="4900" dirty="0" err="1" smtClean="0"/>
              <a:t>gonna</a:t>
            </a:r>
            <a:r>
              <a:rPr lang="en-US" sz="4900" dirty="0" smtClean="0"/>
              <a:t> last all night now.</a:t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It's the Best day ever! (Best day ever)</a:t>
            </a:r>
            <a:br>
              <a:rPr lang="en-US" sz="4900" dirty="0" smtClean="0"/>
            </a:br>
            <a:r>
              <a:rPr lang="en-US" sz="4900" dirty="0" smtClean="0"/>
              <a:t>It's the Best day ever (Best day ever)</a:t>
            </a:r>
            <a:br>
              <a:rPr lang="en-US" sz="4900" dirty="0" smtClean="0"/>
            </a:br>
            <a:r>
              <a:rPr lang="en-US" sz="4900" dirty="0" smtClean="0"/>
              <a:t>It's the Best day ever! (Best day ever)</a:t>
            </a:r>
            <a:br>
              <a:rPr lang="en-US" sz="4900" dirty="0" smtClean="0"/>
            </a:br>
            <a:r>
              <a:rPr lang="en-US" sz="4900" dirty="0" smtClean="0"/>
              <a:t>It's the Best day ever (Best day ever)</a:t>
            </a:r>
            <a:br>
              <a:rPr lang="en-US" sz="4900" dirty="0" smtClean="0"/>
            </a:br>
            <a:r>
              <a:rPr lang="en-US" sz="4900" dirty="0" smtClean="0"/>
              <a:t>(Best day ever)</a:t>
            </a:r>
            <a:br>
              <a:rPr lang="en-US" sz="4900" dirty="0" smtClean="0"/>
            </a:br>
            <a:r>
              <a:rPr lang="en-US" sz="4900" dirty="0" smtClean="0"/>
              <a:t>(Best day...)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Action Button: Sound 6">
            <a:hlinkClick r:id="rId2" action="ppaction://program" highlightClick="1"/>
          </p:cNvPr>
          <p:cNvSpPr/>
          <p:nvPr/>
        </p:nvSpPr>
        <p:spPr>
          <a:xfrm>
            <a:off x="6553200" y="5257800"/>
            <a:ext cx="609600" cy="4572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0" y="6172200"/>
            <a:ext cx="457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Throwed</a:t>
            </a:r>
            <a:r>
              <a:rPr lang="en-US" dirty="0" smtClean="0"/>
              <a:t> </a:t>
            </a:r>
            <a:r>
              <a:rPr lang="en-US" dirty="0" err="1" smtClean="0"/>
              <a:t>By.Chris</a:t>
            </a:r>
            <a:r>
              <a:rPr lang="en-US" dirty="0" smtClean="0"/>
              <a:t> Brown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 [Talking]</a:t>
            </a:r>
            <a:r>
              <a:rPr lang="en-US" dirty="0" smtClean="0"/>
              <a:t> </a:t>
            </a:r>
            <a:r>
              <a:rPr lang="en-US" dirty="0" err="1" smtClean="0"/>
              <a:t>Yeaa</a:t>
            </a:r>
            <a:r>
              <a:rPr lang="en-US" dirty="0" smtClean="0"/>
              <a:t>...Yu know being from Virginia</a:t>
            </a:r>
            <a:br>
              <a:rPr lang="en-US" dirty="0" smtClean="0"/>
            </a:br>
            <a:r>
              <a:rPr lang="en-US" dirty="0" smtClean="0"/>
              <a:t>(ha </a:t>
            </a:r>
            <a:r>
              <a:rPr lang="en-US" dirty="0" err="1" smtClean="0"/>
              <a:t>ha</a:t>
            </a:r>
            <a:r>
              <a:rPr lang="en-US" dirty="0" smtClean="0"/>
              <a:t>) I </a:t>
            </a:r>
            <a:r>
              <a:rPr lang="en-US" dirty="0" err="1" smtClean="0"/>
              <a:t>gotta</a:t>
            </a:r>
            <a:r>
              <a:rPr lang="en-US" dirty="0" smtClean="0"/>
              <a:t> go back to my roots</a:t>
            </a:r>
            <a:br>
              <a:rPr lang="en-US" dirty="0" smtClean="0"/>
            </a:br>
            <a:r>
              <a:rPr lang="en-US" dirty="0" smtClean="0"/>
              <a:t>the whole Go-Go </a:t>
            </a:r>
            <a:r>
              <a:rPr lang="en-US" dirty="0" err="1" smtClean="0"/>
              <a:t>thang</a:t>
            </a:r>
            <a:r>
              <a:rPr lang="en-US" dirty="0" smtClean="0"/>
              <a:t>... DC what's up?</a:t>
            </a:r>
            <a:br>
              <a:rPr lang="en-US" dirty="0" smtClean="0"/>
            </a:br>
            <a:r>
              <a:rPr lang="en-US" dirty="0" smtClean="0"/>
              <a:t>(ha </a:t>
            </a:r>
            <a:r>
              <a:rPr lang="en-US" dirty="0" err="1" smtClean="0"/>
              <a:t>ha</a:t>
            </a:r>
            <a:r>
              <a:rPr lang="en-US" dirty="0" smtClean="0"/>
              <a:t>) Virginia you already know how we about to do it</a:t>
            </a:r>
            <a:br>
              <a:rPr lang="en-US" dirty="0" smtClean="0"/>
            </a:br>
            <a:r>
              <a:rPr lang="en-US" dirty="0" smtClean="0"/>
              <a:t>Let's go...</a:t>
            </a:r>
            <a:r>
              <a:rPr lang="en-US" dirty="0" err="1" smtClean="0"/>
              <a:t>Yessir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Been sitting here for an hour talking</a:t>
            </a:r>
            <a:br>
              <a:rPr lang="en-US" dirty="0" smtClean="0"/>
            </a:br>
            <a:r>
              <a:rPr lang="en-US" dirty="0" smtClean="0"/>
              <a:t>But we </a:t>
            </a:r>
            <a:r>
              <a:rPr lang="en-US" dirty="0" err="1" smtClean="0"/>
              <a:t>ain't</a:t>
            </a:r>
            <a:r>
              <a:rPr lang="en-US" dirty="0" smtClean="0"/>
              <a:t> saying nothing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ain't</a:t>
            </a:r>
            <a:r>
              <a:rPr lang="en-US" dirty="0" smtClean="0"/>
              <a:t> even tripping mama that's cool</a:t>
            </a:r>
            <a:br>
              <a:rPr lang="en-US" dirty="0" smtClean="0"/>
            </a:br>
            <a:r>
              <a:rPr lang="en-US" dirty="0" smtClean="0"/>
              <a:t>No better way to waste time then to with you</a:t>
            </a:r>
            <a:br>
              <a:rPr lang="en-US" dirty="0" smtClean="0"/>
            </a:br>
            <a:r>
              <a:rPr lang="en-US" dirty="0" err="1" smtClean="0"/>
              <a:t>Ain't</a:t>
            </a:r>
            <a:r>
              <a:rPr lang="en-US" dirty="0" smtClean="0"/>
              <a:t> that a trip 'cause usually I do my thing and I dip (oh)</a:t>
            </a:r>
            <a:br>
              <a:rPr lang="en-US" dirty="0" smtClean="0"/>
            </a:br>
            <a:r>
              <a:rPr lang="en-US" dirty="0" smtClean="0"/>
              <a:t>But she got me </a:t>
            </a:r>
            <a:r>
              <a:rPr lang="en-US" dirty="0" err="1" smtClean="0"/>
              <a:t>wanna</a:t>
            </a:r>
            <a:r>
              <a:rPr lang="en-US" dirty="0" smtClean="0"/>
              <a:t> stick around for the second show</a:t>
            </a:r>
            <a:br>
              <a:rPr lang="en-US" dirty="0" smtClean="0"/>
            </a:br>
            <a:r>
              <a:rPr lang="en-US" dirty="0" smtClean="0"/>
              <a:t>Have her do her thing on the stage for me once more</a:t>
            </a:r>
            <a:br>
              <a:rPr lang="en-US" dirty="0" smtClean="0"/>
            </a:br>
            <a:r>
              <a:rPr lang="en-US" dirty="0" smtClean="0"/>
              <a:t>And in like....Oh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[Chorus:]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can't wait for us to be alone (tell me)</a:t>
            </a:r>
            <a:br>
              <a:rPr lang="en-US" dirty="0" smtClean="0"/>
            </a:br>
            <a:r>
              <a:rPr lang="en-US" dirty="0" smtClean="0"/>
              <a:t>So tell me, tell me what you say ma</a:t>
            </a:r>
            <a:br>
              <a:rPr lang="en-US" dirty="0" smtClean="0"/>
            </a:br>
            <a:r>
              <a:rPr lang="en-US" dirty="0" smtClean="0"/>
              <a:t>You've been keeping it 100 up to this far</a:t>
            </a:r>
            <a:br>
              <a:rPr lang="en-US" dirty="0" smtClean="0"/>
            </a:br>
            <a:r>
              <a:rPr lang="en-US" dirty="0" smtClean="0"/>
              <a:t>So what you </a:t>
            </a:r>
            <a:r>
              <a:rPr lang="en-US" dirty="0" err="1" smtClean="0"/>
              <a:t>wanna</a:t>
            </a:r>
            <a:r>
              <a:rPr lang="en-US" dirty="0" smtClean="0"/>
              <a:t> do</a:t>
            </a:r>
            <a:br>
              <a:rPr lang="en-US" dirty="0" smtClean="0"/>
            </a:br>
            <a:r>
              <a:rPr lang="en-US" dirty="0" smtClean="0"/>
              <a:t>I'm </a:t>
            </a:r>
            <a:r>
              <a:rPr lang="en-US" dirty="0" err="1" smtClean="0"/>
              <a:t>tryna</a:t>
            </a:r>
            <a:r>
              <a:rPr lang="en-US" dirty="0" smtClean="0"/>
              <a:t> give it but I'm losing my cool (for you)</a:t>
            </a:r>
            <a:br>
              <a:rPr lang="en-US" dirty="0" smtClean="0"/>
            </a:br>
            <a:r>
              <a:rPr lang="en-US" dirty="0" smtClean="0"/>
              <a:t>'cause </a:t>
            </a:r>
            <a:r>
              <a:rPr lang="en-US" dirty="0" err="1" smtClean="0"/>
              <a:t>shorty</a:t>
            </a:r>
            <a:r>
              <a:rPr lang="en-US" dirty="0" smtClean="0"/>
              <a:t> got me </a:t>
            </a:r>
            <a:r>
              <a:rPr lang="en-US" dirty="0" err="1" smtClean="0"/>
              <a:t>throwed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Thrown off, little mama, she got thrown (</a:t>
            </a:r>
            <a:r>
              <a:rPr lang="en-US" dirty="0" err="1" smtClean="0"/>
              <a:t>ayy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Thrown off, little mama, she got thrown (</a:t>
            </a:r>
            <a:r>
              <a:rPr lang="en-US" dirty="0" err="1" smtClean="0"/>
              <a:t>ayy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Now I can't say all the things I </a:t>
            </a:r>
            <a:r>
              <a:rPr lang="en-US" dirty="0" err="1" smtClean="0"/>
              <a:t>wanna</a:t>
            </a:r>
            <a:r>
              <a:rPr lang="en-US" dirty="0" smtClean="0"/>
              <a:t> say</a:t>
            </a:r>
            <a:br>
              <a:rPr lang="en-US" dirty="0" smtClean="0"/>
            </a:br>
            <a:r>
              <a:rPr lang="en-US" dirty="0" smtClean="0"/>
              <a:t>(But your body is a problem for me)</a:t>
            </a:r>
            <a:br>
              <a:rPr lang="en-US" dirty="0" smtClean="0"/>
            </a:br>
            <a:r>
              <a:rPr lang="en-US" dirty="0" smtClean="0"/>
              <a:t>And I put shame on a man that walked away</a:t>
            </a:r>
            <a:br>
              <a:rPr lang="en-US" dirty="0" smtClean="0"/>
            </a:br>
            <a:r>
              <a:rPr lang="en-US" dirty="0" smtClean="0"/>
              <a:t>(But I'm glad he left you here for me yeah)</a:t>
            </a:r>
            <a:br>
              <a:rPr lang="en-US" dirty="0" smtClean="0"/>
            </a:br>
            <a:r>
              <a:rPr lang="en-US" dirty="0" smtClean="0"/>
              <a:t>That's real 'cause usually I can't express how I feel</a:t>
            </a:r>
            <a:br>
              <a:rPr lang="en-US" dirty="0" smtClean="0"/>
            </a:br>
            <a:r>
              <a:rPr lang="en-US" dirty="0" smtClean="0"/>
              <a:t>It's like I'm in my favorite scenes on a movie screen</a:t>
            </a:r>
            <a:br>
              <a:rPr lang="en-US" dirty="0" smtClean="0"/>
            </a:br>
            <a:r>
              <a:rPr lang="en-US" dirty="0" smtClean="0"/>
              <a:t>Diamond studded Tee, Crown holding my Spike Lee's</a:t>
            </a:r>
            <a:br>
              <a:rPr lang="en-US" dirty="0" smtClean="0"/>
            </a:br>
            <a:r>
              <a:rPr lang="en-US" dirty="0" smtClean="0"/>
              <a:t>and I'm like whoa...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[Chorus]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[x2]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Girl you got that knock, I hear it down the block</a:t>
            </a:r>
            <a:br>
              <a:rPr lang="en-US" dirty="0" smtClean="0"/>
            </a:br>
            <a:r>
              <a:rPr lang="en-US" dirty="0" smtClean="0"/>
              <a:t>And if I get a chance, guaranteed I keep it hot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gotta</a:t>
            </a:r>
            <a:r>
              <a:rPr lang="en-US" dirty="0" smtClean="0"/>
              <a:t> get you locked, so baby pick you feet up</a:t>
            </a:r>
            <a:br>
              <a:rPr lang="en-US" dirty="0" smtClean="0"/>
            </a:br>
            <a:r>
              <a:rPr lang="en-US" dirty="0" smtClean="0"/>
              <a:t>Adjust my two </a:t>
            </a:r>
            <a:r>
              <a:rPr lang="en-US" dirty="0" err="1" smtClean="0"/>
              <a:t>seater</a:t>
            </a:r>
            <a:r>
              <a:rPr lang="en-US" dirty="0" smtClean="0"/>
              <a:t>, </a:t>
            </a:r>
            <a:r>
              <a:rPr lang="en-US" dirty="0" err="1" smtClean="0"/>
              <a:t>holla</a:t>
            </a:r>
            <a:r>
              <a:rPr lang="en-US" dirty="0" smtClean="0"/>
              <a:t> if you hear me now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Ooo</a:t>
            </a:r>
            <a:r>
              <a:rPr lang="en-US" dirty="0" smtClean="0"/>
              <a:t>...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[Chorus]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[Talking]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Yessir</a:t>
            </a:r>
            <a:r>
              <a:rPr lang="en-US" dirty="0" smtClean="0"/>
              <a:t>...two up, two down</a:t>
            </a:r>
            <a:br>
              <a:rPr lang="en-US" dirty="0" smtClean="0"/>
            </a:br>
            <a:r>
              <a:rPr lang="en-US" dirty="0" err="1" smtClean="0"/>
              <a:t>Holla</a:t>
            </a:r>
            <a:r>
              <a:rPr lang="en-US" dirty="0" smtClean="0"/>
              <a:t> at me...it's all about you</a:t>
            </a:r>
            <a:br>
              <a:rPr lang="en-US" dirty="0" smtClean="0"/>
            </a:br>
            <a:r>
              <a:rPr lang="en-US" dirty="0" smtClean="0"/>
              <a:t>We're out..let's go</a:t>
            </a:r>
            <a:br>
              <a:rPr lang="en-US" dirty="0" smtClean="0"/>
            </a:br>
            <a:r>
              <a:rPr lang="en-US" dirty="0" err="1" smtClean="0"/>
              <a:t>Gotta</a:t>
            </a:r>
            <a:r>
              <a:rPr lang="en-US" dirty="0" smtClean="0"/>
              <a:t> me feeling like...hey </a:t>
            </a:r>
            <a:r>
              <a:rPr lang="en-US" dirty="0" err="1" smtClean="0"/>
              <a:t>hey</a:t>
            </a:r>
            <a:r>
              <a:rPr lang="en-US" dirty="0" smtClean="0"/>
              <a:t> </a:t>
            </a:r>
            <a:r>
              <a:rPr lang="en-US" dirty="0" err="1" smtClean="0"/>
              <a:t>hey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Action Button: Sound 6">
            <a:hlinkClick r:id="rId2" action="ppaction://program" highlightClick="1"/>
          </p:cNvPr>
          <p:cNvSpPr/>
          <p:nvPr/>
        </p:nvSpPr>
        <p:spPr>
          <a:xfrm>
            <a:off x="7391400" y="5867400"/>
            <a:ext cx="762000" cy="6858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0" y="6019800"/>
            <a:ext cx="6096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Bad Day By. Alvin And The Chipmunks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900" dirty="0" smtClean="0"/>
              <a:t>Where is the moment we needed the most</a:t>
            </a:r>
            <a:br>
              <a:rPr lang="en-US" sz="900" dirty="0" smtClean="0"/>
            </a:br>
            <a:r>
              <a:rPr lang="en-US" sz="900" dirty="0" smtClean="0"/>
              <a:t>You kick up the leaves and the magic is lost</a:t>
            </a:r>
            <a:br>
              <a:rPr lang="en-US" sz="900" dirty="0" smtClean="0"/>
            </a:br>
            <a:r>
              <a:rPr lang="en-US" sz="900" dirty="0" smtClean="0"/>
              <a:t>They tell me your blue skies fade to gray</a:t>
            </a:r>
            <a:br>
              <a:rPr lang="en-US" sz="900" dirty="0" smtClean="0"/>
            </a:br>
            <a:r>
              <a:rPr lang="en-US" sz="900" dirty="0" smtClean="0"/>
              <a:t>They tell me your passion's gone away</a:t>
            </a:r>
            <a:br>
              <a:rPr lang="en-US" sz="900" dirty="0" smtClean="0"/>
            </a:br>
            <a:r>
              <a:rPr lang="en-US" sz="900" dirty="0" smtClean="0"/>
              <a:t>And I don't need no </a:t>
            </a:r>
            <a:r>
              <a:rPr lang="en-US" sz="900" dirty="0" err="1" smtClean="0"/>
              <a:t>carryin</a:t>
            </a:r>
            <a:r>
              <a:rPr lang="en-US" sz="900" dirty="0" smtClean="0"/>
              <a:t>' on</a:t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You stand in the line just to hit a new low</a:t>
            </a:r>
            <a:br>
              <a:rPr lang="en-US" sz="900" dirty="0" smtClean="0"/>
            </a:br>
            <a:r>
              <a:rPr lang="en-US" sz="900" dirty="0" smtClean="0"/>
              <a:t>You're faking a smile with the coffee you go</a:t>
            </a:r>
            <a:br>
              <a:rPr lang="en-US" sz="900" dirty="0" smtClean="0"/>
            </a:br>
            <a:r>
              <a:rPr lang="en-US" sz="900" dirty="0" smtClean="0"/>
              <a:t>You tell me your life's been way off line</a:t>
            </a:r>
            <a:br>
              <a:rPr lang="en-US" sz="900" dirty="0" smtClean="0"/>
            </a:br>
            <a:r>
              <a:rPr lang="en-US" sz="900" dirty="0" smtClean="0"/>
              <a:t>You're falling to pieces every time</a:t>
            </a:r>
            <a:br>
              <a:rPr lang="en-US" sz="900" dirty="0" smtClean="0"/>
            </a:br>
            <a:r>
              <a:rPr lang="en-US" sz="900" dirty="0" smtClean="0"/>
              <a:t>And I don't need no </a:t>
            </a:r>
            <a:r>
              <a:rPr lang="en-US" sz="900" dirty="0" err="1" smtClean="0"/>
              <a:t>carryin</a:t>
            </a:r>
            <a:r>
              <a:rPr lang="en-US" sz="900" dirty="0" smtClean="0"/>
              <a:t>' on</a:t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Because you had a bad day</a:t>
            </a:r>
            <a:br>
              <a:rPr lang="en-US" sz="900" dirty="0" smtClean="0"/>
            </a:br>
            <a:r>
              <a:rPr lang="en-US" sz="900" dirty="0" smtClean="0"/>
              <a:t>You're taking one down</a:t>
            </a:r>
            <a:br>
              <a:rPr lang="en-US" sz="900" dirty="0" smtClean="0"/>
            </a:br>
            <a:r>
              <a:rPr lang="en-US" sz="900" dirty="0" smtClean="0"/>
              <a:t>You sing a sad song just to turn it around</a:t>
            </a:r>
            <a:br>
              <a:rPr lang="en-US" sz="900" dirty="0" smtClean="0"/>
            </a:br>
            <a:r>
              <a:rPr lang="en-US" sz="900" dirty="0" smtClean="0"/>
              <a:t>You say you don't know</a:t>
            </a:r>
            <a:br>
              <a:rPr lang="en-US" sz="900" dirty="0" smtClean="0"/>
            </a:br>
            <a:r>
              <a:rPr lang="en-US" sz="900" dirty="0" smtClean="0"/>
              <a:t>You tell me don't lie</a:t>
            </a:r>
            <a:br>
              <a:rPr lang="en-US" sz="900" dirty="0" smtClean="0"/>
            </a:br>
            <a:r>
              <a:rPr lang="en-US" sz="900" dirty="0" smtClean="0"/>
              <a:t>You work at a smile and you go for a ride</a:t>
            </a:r>
            <a:br>
              <a:rPr lang="en-US" sz="900" dirty="0" smtClean="0"/>
            </a:br>
            <a:r>
              <a:rPr lang="en-US" sz="900" dirty="0" smtClean="0"/>
              <a:t>You had a bad day</a:t>
            </a:r>
            <a:br>
              <a:rPr lang="en-US" sz="900" dirty="0" smtClean="0"/>
            </a:br>
            <a:r>
              <a:rPr lang="en-US" sz="900" dirty="0" smtClean="0"/>
              <a:t>The camera don't lie</a:t>
            </a:r>
            <a:br>
              <a:rPr lang="en-US" sz="900" dirty="0" smtClean="0"/>
            </a:br>
            <a:r>
              <a:rPr lang="en-US" sz="900" dirty="0" smtClean="0"/>
              <a:t>You're coming back down and you really don't mind</a:t>
            </a:r>
            <a:br>
              <a:rPr lang="en-US" sz="900" dirty="0" smtClean="0"/>
            </a:br>
            <a:r>
              <a:rPr lang="en-US" sz="900" dirty="0" smtClean="0"/>
              <a:t>You had a bad day</a:t>
            </a:r>
            <a:br>
              <a:rPr lang="en-US" sz="900" dirty="0" smtClean="0"/>
            </a:br>
            <a:r>
              <a:rPr lang="en-US" sz="900" dirty="0" smtClean="0"/>
              <a:t>You had a bad day</a:t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Will you need a blue sky holiday?</a:t>
            </a:r>
            <a:br>
              <a:rPr lang="en-US" sz="900" dirty="0" smtClean="0"/>
            </a:br>
            <a:r>
              <a:rPr lang="en-US" sz="900" dirty="0" smtClean="0"/>
              <a:t>The point is they laugh at what you say</a:t>
            </a:r>
            <a:br>
              <a:rPr lang="en-US" sz="900" dirty="0" smtClean="0"/>
            </a:br>
            <a:r>
              <a:rPr lang="en-US" sz="900" dirty="0" smtClean="0"/>
              <a:t>And I don't need no </a:t>
            </a:r>
            <a:r>
              <a:rPr lang="en-US" sz="900" dirty="0" err="1" smtClean="0"/>
              <a:t>carryin</a:t>
            </a:r>
            <a:r>
              <a:rPr lang="en-US" sz="900" dirty="0" smtClean="0"/>
              <a:t>' on</a:t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You had a bad day</a:t>
            </a:r>
            <a:br>
              <a:rPr lang="en-US" sz="900" dirty="0" smtClean="0"/>
            </a:br>
            <a:r>
              <a:rPr lang="en-US" sz="900" dirty="0" smtClean="0"/>
              <a:t>You're taking one down</a:t>
            </a:r>
            <a:br>
              <a:rPr lang="en-US" sz="900" dirty="0" smtClean="0"/>
            </a:br>
            <a:r>
              <a:rPr lang="en-US" sz="900" dirty="0" smtClean="0"/>
              <a:t>You sing a sad song just to turn it around</a:t>
            </a:r>
            <a:br>
              <a:rPr lang="en-US" sz="900" dirty="0" smtClean="0"/>
            </a:br>
            <a:r>
              <a:rPr lang="en-US" sz="900" dirty="0" smtClean="0"/>
              <a:t>You say you don't know</a:t>
            </a:r>
            <a:br>
              <a:rPr lang="en-US" sz="900" dirty="0" smtClean="0"/>
            </a:br>
            <a:r>
              <a:rPr lang="en-US" sz="900" dirty="0" smtClean="0"/>
              <a:t>You tell me don't lie</a:t>
            </a:r>
            <a:br>
              <a:rPr lang="en-US" sz="900" dirty="0" smtClean="0"/>
            </a:br>
            <a:r>
              <a:rPr lang="en-US" sz="900" dirty="0" smtClean="0"/>
              <a:t>You work at a smile and you go for a ride</a:t>
            </a:r>
            <a:br>
              <a:rPr lang="en-US" sz="900" dirty="0" smtClean="0"/>
            </a:br>
            <a:r>
              <a:rPr lang="en-US" sz="900" dirty="0" smtClean="0"/>
              <a:t>You had a bad day</a:t>
            </a:r>
            <a:br>
              <a:rPr lang="en-US" sz="900" dirty="0" smtClean="0"/>
            </a:br>
            <a:r>
              <a:rPr lang="en-US" sz="900" dirty="0" smtClean="0"/>
              <a:t>The camera don't lie</a:t>
            </a:r>
            <a:br>
              <a:rPr lang="en-US" sz="900" dirty="0" smtClean="0"/>
            </a:br>
            <a:r>
              <a:rPr lang="en-US" sz="900" dirty="0" smtClean="0"/>
              <a:t>You're coming back down and you really don't mind</a:t>
            </a:r>
            <a:br>
              <a:rPr lang="en-US" sz="900" dirty="0" smtClean="0"/>
            </a:br>
            <a:r>
              <a:rPr lang="en-US" sz="900" dirty="0" smtClean="0"/>
              <a:t>You had a bad day</a:t>
            </a:r>
            <a:br>
              <a:rPr lang="en-US" sz="9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447800"/>
            <a:ext cx="396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(</a:t>
            </a:r>
            <a:r>
              <a:rPr lang="en-US" sz="1200" dirty="0" err="1" smtClean="0"/>
              <a:t>Oooh</a:t>
            </a:r>
            <a:r>
              <a:rPr lang="en-US" sz="1200" dirty="0" smtClean="0"/>
              <a:t>.. a holiday..)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Sometimes the system goes on the blink</a:t>
            </a:r>
            <a:br>
              <a:rPr lang="en-US" sz="1200" dirty="0" smtClean="0"/>
            </a:br>
            <a:r>
              <a:rPr lang="en-US" sz="1200" dirty="0" smtClean="0"/>
              <a:t>And the whole thing turns out wrong</a:t>
            </a:r>
            <a:br>
              <a:rPr lang="en-US" sz="1200" dirty="0" smtClean="0"/>
            </a:br>
            <a:r>
              <a:rPr lang="en-US" sz="1200" dirty="0" smtClean="0"/>
              <a:t>You might not make it back and you know</a:t>
            </a:r>
            <a:br>
              <a:rPr lang="en-US" sz="1200" dirty="0" smtClean="0"/>
            </a:br>
            <a:r>
              <a:rPr lang="en-US" sz="1200" dirty="0" smtClean="0"/>
              <a:t>That you could be well oh that strong</a:t>
            </a:r>
            <a:br>
              <a:rPr lang="en-US" sz="1200" dirty="0" smtClean="0"/>
            </a:br>
            <a:r>
              <a:rPr lang="en-US" sz="1200" dirty="0" smtClean="0"/>
              <a:t>And I'm not wrong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(yeah...)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So where is the passion when you need it the most</a:t>
            </a:r>
            <a:br>
              <a:rPr lang="en-US" sz="1200" dirty="0" smtClean="0"/>
            </a:br>
            <a:r>
              <a:rPr lang="en-US" sz="1200" dirty="0" smtClean="0"/>
              <a:t>Oh you and I</a:t>
            </a:r>
            <a:br>
              <a:rPr lang="en-US" sz="1200" dirty="0" smtClean="0"/>
            </a:br>
            <a:r>
              <a:rPr lang="en-US" sz="1200" dirty="0" smtClean="0"/>
              <a:t>You kick up the leaves and the magic is lost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Cause you had a bad day</a:t>
            </a:r>
            <a:br>
              <a:rPr lang="en-US" sz="1200" dirty="0" smtClean="0"/>
            </a:br>
            <a:r>
              <a:rPr lang="en-US" sz="1200" dirty="0" smtClean="0"/>
              <a:t>You're taking one down</a:t>
            </a:r>
            <a:br>
              <a:rPr lang="en-US" sz="1200" dirty="0" smtClean="0"/>
            </a:br>
            <a:r>
              <a:rPr lang="en-US" sz="1200" dirty="0" smtClean="0"/>
              <a:t>You sing a sad song just to turn it around</a:t>
            </a:r>
            <a:br>
              <a:rPr lang="en-US" sz="1200" dirty="0" smtClean="0"/>
            </a:br>
            <a:r>
              <a:rPr lang="en-US" sz="1200" dirty="0" smtClean="0"/>
              <a:t>You say you don't know</a:t>
            </a:r>
            <a:br>
              <a:rPr lang="en-US" sz="1200" dirty="0" smtClean="0"/>
            </a:br>
            <a:r>
              <a:rPr lang="en-US" sz="1200" dirty="0" smtClean="0"/>
              <a:t>You tell me don't lie</a:t>
            </a:r>
            <a:br>
              <a:rPr lang="en-US" sz="1200" dirty="0" smtClean="0"/>
            </a:br>
            <a:r>
              <a:rPr lang="en-US" sz="1200" dirty="0" smtClean="0"/>
              <a:t>You work at a smile and you go for a ride</a:t>
            </a:r>
            <a:br>
              <a:rPr lang="en-US" sz="1200" dirty="0" smtClean="0"/>
            </a:br>
            <a:r>
              <a:rPr lang="en-US" sz="1200" dirty="0" smtClean="0"/>
              <a:t>You had a bad day</a:t>
            </a:r>
            <a:br>
              <a:rPr lang="en-US" sz="1200" dirty="0" smtClean="0"/>
            </a:br>
            <a:r>
              <a:rPr lang="en-US" sz="1200" dirty="0" smtClean="0"/>
              <a:t>You've seen what you like</a:t>
            </a:r>
            <a:br>
              <a:rPr lang="en-US" sz="1200" dirty="0" smtClean="0"/>
            </a:br>
            <a:r>
              <a:rPr lang="en-US" sz="1200" dirty="0" smtClean="0"/>
              <a:t>And how does it feel for one more time</a:t>
            </a:r>
            <a:br>
              <a:rPr lang="en-US" sz="1200" dirty="0" smtClean="0"/>
            </a:br>
            <a:r>
              <a:rPr lang="en-US" sz="1200" dirty="0" smtClean="0"/>
              <a:t>You had a bad day</a:t>
            </a:r>
            <a:br>
              <a:rPr lang="en-US" sz="1200" dirty="0" smtClean="0"/>
            </a:br>
            <a:r>
              <a:rPr lang="en-US" sz="1200" dirty="0" smtClean="0"/>
              <a:t>You had a bad day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Action Button: Sound 5">
            <a:hlinkClick r:id="rId2" action="ppaction://program" highlightClick="1"/>
          </p:cNvPr>
          <p:cNvSpPr/>
          <p:nvPr/>
        </p:nvSpPr>
        <p:spPr>
          <a:xfrm>
            <a:off x="8458200" y="6477000"/>
            <a:ext cx="381000" cy="381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>
            <a:off x="0" y="6172200"/>
            <a:ext cx="457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Line By.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Lovato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28194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4200" dirty="0" smtClean="0"/>
              <a:t>I didn't </a:t>
            </a:r>
            <a:r>
              <a:rPr lang="en-US" sz="4200" dirty="0" err="1" smtClean="0"/>
              <a:t>wanna</a:t>
            </a:r>
            <a:r>
              <a:rPr lang="en-US" sz="4200" dirty="0" smtClean="0"/>
              <a:t> say I'm sorry</a:t>
            </a:r>
            <a:br>
              <a:rPr lang="en-US" sz="4200" dirty="0" smtClean="0"/>
            </a:br>
            <a:r>
              <a:rPr lang="en-US" sz="4200" dirty="0" smtClean="0"/>
              <a:t>For breaking us apart</a:t>
            </a:r>
            <a:br>
              <a:rPr lang="en-US" sz="4200" dirty="0" smtClean="0"/>
            </a:br>
            <a:r>
              <a:rPr lang="en-US" sz="4200" dirty="0" smtClean="0"/>
              <a:t>I didn't </a:t>
            </a:r>
            <a:r>
              <a:rPr lang="en-US" sz="4200" dirty="0" err="1" smtClean="0"/>
              <a:t>wanna</a:t>
            </a:r>
            <a:r>
              <a:rPr lang="en-US" sz="4200" dirty="0" smtClean="0"/>
              <a:t> say it was my fault</a:t>
            </a:r>
            <a:br>
              <a:rPr lang="en-US" sz="4200" dirty="0" smtClean="0"/>
            </a:br>
            <a:r>
              <a:rPr lang="en-US" sz="4200" dirty="0" smtClean="0"/>
              <a:t>Even though I knew it was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I didn't </a:t>
            </a:r>
            <a:r>
              <a:rPr lang="en-US" sz="4200" dirty="0" err="1" smtClean="0"/>
              <a:t>wanna</a:t>
            </a:r>
            <a:r>
              <a:rPr lang="en-US" sz="4200" dirty="0" smtClean="0"/>
              <a:t> call you back</a:t>
            </a:r>
            <a:br>
              <a:rPr lang="en-US" sz="4200" dirty="0" smtClean="0"/>
            </a:br>
            <a:r>
              <a:rPr lang="en-US" sz="4200" dirty="0" smtClean="0"/>
              <a:t>'Cause I knew that I was wrong</a:t>
            </a:r>
            <a:br>
              <a:rPr lang="en-US" sz="4200" dirty="0" smtClean="0"/>
            </a:br>
            <a:r>
              <a:rPr lang="en-US" sz="4200" dirty="0" smtClean="0"/>
              <a:t>Yeah, I knew I was wrong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One in the same, never to change</a:t>
            </a:r>
            <a:br>
              <a:rPr lang="en-US" sz="4200" dirty="0" smtClean="0"/>
            </a:br>
            <a:r>
              <a:rPr lang="en-US" sz="4200" dirty="0" smtClean="0"/>
              <a:t>Our love was beautiful</a:t>
            </a:r>
            <a:br>
              <a:rPr lang="en-US" sz="4200" dirty="0" smtClean="0"/>
            </a:br>
            <a:r>
              <a:rPr lang="en-US" sz="4200" dirty="0" smtClean="0"/>
              <a:t>We got it all, destined to fall</a:t>
            </a:r>
            <a:br>
              <a:rPr lang="en-US" sz="4200" dirty="0" smtClean="0"/>
            </a:br>
            <a:r>
              <a:rPr lang="en-US" sz="4200" dirty="0" smtClean="0"/>
              <a:t>Our love was </a:t>
            </a:r>
            <a:r>
              <a:rPr lang="en-US" sz="4200" dirty="0" err="1" smtClean="0"/>
              <a:t>tragical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Wanted to call, no need to fight</a:t>
            </a:r>
            <a:br>
              <a:rPr lang="en-US" sz="4200" dirty="0" smtClean="0"/>
            </a:br>
            <a:r>
              <a:rPr lang="en-US" sz="4200" dirty="0" smtClean="0"/>
              <a:t>You know I wouldn't lie</a:t>
            </a:r>
            <a:br>
              <a:rPr lang="en-US" sz="4200" dirty="0" smtClean="0"/>
            </a:br>
            <a:r>
              <a:rPr lang="en-US" sz="4200" dirty="0" smtClean="0"/>
              <a:t>But tonight</a:t>
            </a:r>
            <a:br>
              <a:rPr lang="en-US" sz="4200" dirty="0" smtClean="0"/>
            </a:br>
            <a:r>
              <a:rPr lang="en-US" sz="4200" dirty="0" smtClean="0"/>
              <a:t>We'll leave it on the line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Listen baby, never would've said forever</a:t>
            </a:r>
            <a:br>
              <a:rPr lang="en-US" sz="4200" dirty="0" smtClean="0"/>
            </a:br>
            <a:r>
              <a:rPr lang="en-US" sz="4200" dirty="0" smtClean="0"/>
              <a:t>If we knew it ends so fast</a:t>
            </a:r>
            <a:br>
              <a:rPr lang="en-US" sz="4200" dirty="0" smtClean="0"/>
            </a:br>
            <a:r>
              <a:rPr lang="en-US" sz="4200" dirty="0" smtClean="0"/>
              <a:t>Why did you say I love you</a:t>
            </a:r>
            <a:br>
              <a:rPr lang="en-US" sz="4200" dirty="0" smtClean="0"/>
            </a:br>
            <a:r>
              <a:rPr lang="en-US" sz="4200" dirty="0" smtClean="0"/>
              <a:t>If you knew that it wouldn't last?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Baby, I just can't hear what you're saying</a:t>
            </a:r>
            <a:br>
              <a:rPr lang="en-US" sz="4200" dirty="0" smtClean="0"/>
            </a:br>
            <a:r>
              <a:rPr lang="en-US" sz="4200" dirty="0" smtClean="0"/>
              <a:t>The line is breaking up</a:t>
            </a:r>
            <a:br>
              <a:rPr lang="en-US" sz="4200" dirty="0" smtClean="0"/>
            </a:br>
            <a:r>
              <a:rPr lang="en-US" sz="4200" dirty="0" smtClean="0"/>
              <a:t>Or is that just us?</a:t>
            </a:r>
            <a:br>
              <a:rPr lang="en-US" sz="4200" dirty="0" smtClean="0"/>
            </a:br>
            <a:r>
              <a:rPr lang="en-US" sz="4200" dirty="0" smtClean="0"/>
              <a:t>Or is that just us?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One in the same, never to change</a:t>
            </a:r>
            <a:br>
              <a:rPr lang="en-US" sz="4200" dirty="0" smtClean="0"/>
            </a:br>
            <a:r>
              <a:rPr lang="en-US" sz="4200" dirty="0" smtClean="0"/>
              <a:t>Our love was beautiful</a:t>
            </a:r>
            <a:br>
              <a:rPr lang="en-US" sz="4200" dirty="0" smtClean="0"/>
            </a:br>
            <a:r>
              <a:rPr lang="en-US" sz="4200" dirty="0" smtClean="0"/>
              <a:t>We got it all, destined to fall</a:t>
            </a:r>
            <a:br>
              <a:rPr lang="en-US" sz="4200" dirty="0" smtClean="0"/>
            </a:br>
            <a:r>
              <a:rPr lang="en-US" sz="4200" dirty="0" smtClean="0"/>
              <a:t>Our love was </a:t>
            </a:r>
            <a:r>
              <a:rPr lang="en-US" sz="4200" dirty="0" err="1" smtClean="0"/>
              <a:t>tragical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Wanted to call</a:t>
            </a:r>
            <a:br>
              <a:rPr lang="en-US" sz="4200" dirty="0" smtClean="0"/>
            </a:br>
            <a:r>
              <a:rPr lang="en-US" sz="4200" dirty="0" smtClean="0"/>
              <a:t>No need to fight</a:t>
            </a:r>
            <a:br>
              <a:rPr lang="en-US" sz="4200" dirty="0" smtClean="0"/>
            </a:br>
            <a:r>
              <a:rPr lang="en-US" sz="4200" dirty="0" smtClean="0"/>
              <a:t>You know I wouldn't lie</a:t>
            </a:r>
            <a:br>
              <a:rPr lang="en-US" sz="4200" dirty="0" smtClean="0"/>
            </a:br>
            <a:r>
              <a:rPr lang="en-US" sz="4200" dirty="0" smtClean="0"/>
              <a:t>But tonight</a:t>
            </a:r>
            <a:br>
              <a:rPr lang="en-US" sz="4200" dirty="0" smtClean="0"/>
            </a:br>
            <a:r>
              <a:rPr lang="en-US" sz="4200" dirty="0" smtClean="0"/>
              <a:t>We'll leave it on the line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1524000"/>
            <a:ext cx="2971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 try to call again, I get your mailbox</a:t>
            </a:r>
            <a:br>
              <a:rPr lang="en-US" sz="1600" dirty="0" smtClean="0"/>
            </a:br>
            <a:r>
              <a:rPr lang="en-US" sz="1600" dirty="0" smtClean="0"/>
              <a:t>Like a letter left unread</a:t>
            </a:r>
            <a:br>
              <a:rPr lang="en-US" sz="1600" dirty="0" smtClean="0"/>
            </a:br>
            <a:r>
              <a:rPr lang="en-US" sz="1600" dirty="0" smtClean="0"/>
              <a:t>Apologies are often open ended</a:t>
            </a:r>
            <a:br>
              <a:rPr lang="en-US" sz="1600" dirty="0" smtClean="0"/>
            </a:br>
            <a:r>
              <a:rPr lang="en-US" sz="1600" dirty="0" smtClean="0"/>
              <a:t>But this was better left unsaid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One in the same, never to change</a:t>
            </a:r>
            <a:br>
              <a:rPr lang="en-US" sz="1600" dirty="0" smtClean="0"/>
            </a:br>
            <a:r>
              <a:rPr lang="en-US" sz="1600" dirty="0" smtClean="0"/>
              <a:t>Our love was beautiful</a:t>
            </a:r>
            <a:br>
              <a:rPr lang="en-US" sz="1600" dirty="0" smtClean="0"/>
            </a:br>
            <a:r>
              <a:rPr lang="en-US" sz="1600" dirty="0" smtClean="0"/>
              <a:t>We got it all, destined to fall</a:t>
            </a:r>
            <a:br>
              <a:rPr lang="en-US" sz="1600" dirty="0" smtClean="0"/>
            </a:br>
            <a:r>
              <a:rPr lang="en-US" sz="1600" dirty="0" smtClean="0"/>
              <a:t>Our love was </a:t>
            </a:r>
            <a:r>
              <a:rPr lang="en-US" sz="1600" dirty="0" err="1" smtClean="0"/>
              <a:t>tragical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Wanted to call, no need to fight</a:t>
            </a:r>
            <a:br>
              <a:rPr lang="en-US" sz="1600" dirty="0" smtClean="0"/>
            </a:br>
            <a:r>
              <a:rPr lang="en-US" sz="1600" dirty="0" smtClean="0"/>
              <a:t>You know I wouldn't lie</a:t>
            </a:r>
            <a:br>
              <a:rPr lang="en-US" sz="1600" dirty="0" smtClean="0"/>
            </a:br>
            <a:r>
              <a:rPr lang="en-US" sz="1600" dirty="0" smtClean="0"/>
              <a:t>But tonight</a:t>
            </a:r>
            <a:br>
              <a:rPr lang="en-US" sz="1600" dirty="0" smtClean="0"/>
            </a:br>
            <a:r>
              <a:rPr lang="en-US" sz="1600" dirty="0" smtClean="0"/>
              <a:t>We'll leave it on the line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We'll leave it on the line</a:t>
            </a:r>
            <a:br>
              <a:rPr lang="en-US" sz="1600" dirty="0" smtClean="0"/>
            </a:br>
            <a:r>
              <a:rPr lang="en-US" sz="1600" dirty="0" smtClean="0"/>
              <a:t>Yeah, oh yeah</a:t>
            </a:r>
            <a:br>
              <a:rPr lang="en-US" sz="1600" dirty="0" smtClean="0"/>
            </a:br>
            <a:r>
              <a:rPr lang="en-US" sz="1600" dirty="0" smtClean="0"/>
              <a:t>We'll leave it on the line, tonight</a:t>
            </a:r>
            <a:endParaRPr lang="en-US" sz="1600" dirty="0"/>
          </a:p>
        </p:txBody>
      </p:sp>
      <p:sp>
        <p:nvSpPr>
          <p:cNvPr id="10" name="Action Button: Sound 9">
            <a:hlinkClick r:id="rId2" action="ppaction://program" highlightClick="1"/>
          </p:cNvPr>
          <p:cNvSpPr/>
          <p:nvPr/>
        </p:nvSpPr>
        <p:spPr>
          <a:xfrm>
            <a:off x="8153400" y="5867400"/>
            <a:ext cx="457200" cy="4572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rId3" action="ppaction://hlinksldjump" highlightClick="1"/>
          </p:cNvPr>
          <p:cNvSpPr/>
          <p:nvPr/>
        </p:nvSpPr>
        <p:spPr>
          <a:xfrm>
            <a:off x="0" y="6324600"/>
            <a:ext cx="5334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Let it go to Your Head</a:t>
            </a:r>
          </a:p>
          <a:p>
            <a:r>
              <a:rPr lang="en-US" dirty="0" smtClean="0"/>
              <a:t>Love Story</a:t>
            </a:r>
          </a:p>
          <a:p>
            <a:r>
              <a:rPr lang="en-US" dirty="0" smtClean="0"/>
              <a:t>The Best Day Ever</a:t>
            </a:r>
          </a:p>
          <a:p>
            <a:r>
              <a:rPr lang="en-US" dirty="0" err="1" smtClean="0"/>
              <a:t>Throwed</a:t>
            </a:r>
            <a:endParaRPr lang="en-US" dirty="0" smtClean="0"/>
          </a:p>
          <a:p>
            <a:r>
              <a:rPr lang="en-US" dirty="0" smtClean="0"/>
              <a:t>Bad Day</a:t>
            </a:r>
          </a:p>
          <a:p>
            <a:r>
              <a:rPr lang="en-US" dirty="0" smtClean="0"/>
              <a:t>On The Line   </a:t>
            </a:r>
          </a:p>
          <a:p>
            <a:endParaRPr lang="en-US" dirty="0"/>
          </a:p>
        </p:txBody>
      </p:sp>
      <p:sp>
        <p:nvSpPr>
          <p:cNvPr id="10" name="Action Button: Forward or Next 9">
            <a:hlinkClick r:id="rId2" action="ppaction://hlinksldjump" highlightClick="1"/>
          </p:cNvPr>
          <p:cNvSpPr/>
          <p:nvPr/>
        </p:nvSpPr>
        <p:spPr>
          <a:xfrm>
            <a:off x="5638800" y="17526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rId3" action="ppaction://hlinksldjump" highlightClick="1"/>
          </p:cNvPr>
          <p:cNvSpPr/>
          <p:nvPr/>
        </p:nvSpPr>
        <p:spPr>
          <a:xfrm>
            <a:off x="2819400" y="2362200"/>
            <a:ext cx="3810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>
          <a:xfrm>
            <a:off x="4038600" y="2895600"/>
            <a:ext cx="533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rId5" action="ppaction://hlinksldjump" highlightClick="1"/>
          </p:cNvPr>
          <p:cNvSpPr/>
          <p:nvPr/>
        </p:nvSpPr>
        <p:spPr>
          <a:xfrm>
            <a:off x="2590800" y="3505200"/>
            <a:ext cx="3810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Forward or Next 13">
            <a:hlinkClick r:id="rId6" action="ppaction://hlinksldjump" highlightClick="1"/>
          </p:cNvPr>
          <p:cNvSpPr/>
          <p:nvPr/>
        </p:nvSpPr>
        <p:spPr>
          <a:xfrm>
            <a:off x="2514600" y="4191000"/>
            <a:ext cx="6096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rId7" action="ppaction://hlinksldjump" highlightClick="1"/>
          </p:cNvPr>
          <p:cNvSpPr/>
          <p:nvPr/>
        </p:nvSpPr>
        <p:spPr>
          <a:xfrm>
            <a:off x="3276600" y="4572000"/>
            <a:ext cx="533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My Song Lyrics</vt:lpstr>
      <vt:lpstr>Table of Contents</vt:lpstr>
      <vt:lpstr>Don’t Let It Go To Your Head By.Jordin Sparks</vt:lpstr>
      <vt:lpstr>Love story By. Taylor Swift</vt:lpstr>
      <vt:lpstr>The Best Day Ever By.Spongebob Squarepants</vt:lpstr>
      <vt:lpstr>Throwed By.Chris Brown</vt:lpstr>
      <vt:lpstr>Bad Day By. Alvin And The Chipmunks</vt:lpstr>
      <vt:lpstr>On The Line By. Demi Lovato</vt:lpstr>
      <vt:lpstr>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Song Lyrics</dc:title>
  <dc:creator>Julia Marie Taylor</dc:creator>
  <cp:lastModifiedBy>Julia Marie Taylor</cp:lastModifiedBy>
  <cp:revision>6</cp:revision>
  <dcterms:created xsi:type="dcterms:W3CDTF">2009-12-28T13:48:04Z</dcterms:created>
  <dcterms:modified xsi:type="dcterms:W3CDTF">2009-12-28T15:45:40Z</dcterms:modified>
</cp:coreProperties>
</file>